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1" r:id="rId2"/>
    <p:sldId id="262" r:id="rId3"/>
    <p:sldId id="263" r:id="rId4"/>
    <p:sldId id="264" r:id="rId5"/>
    <p:sldId id="260" r:id="rId6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C202B-ADF8-4B61-B42D-6AE970F5E7D7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AE243-C8C2-4909-A746-81EBC5AD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0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E1A844-A035-43D4-93C5-57506B1DA4E5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2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1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Suffrage parade, NYC, 1913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6B99F4-D2FE-40A4-AD37-C2910649F325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4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We Can Take It, CCC photo, Wilfred J. Mead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2BB5-14BE-4E98-A500-2D67FA9F6004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665A1-9C0C-4C6F-8E18-8DBCAECAB79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2BB5-14BE-4E98-A500-2D67FA9F6004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65A1-9C0C-4C6F-8E18-8DBCAECAB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2BB5-14BE-4E98-A500-2D67FA9F6004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65A1-9C0C-4C6F-8E18-8DBCAECAB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182BB5-14BE-4E98-A500-2D67FA9F6004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C8665A1-9C0C-4C6F-8E18-8DBCAECAB79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2BB5-14BE-4E98-A500-2D67FA9F6004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65A1-9C0C-4C6F-8E18-8DBCAECAB79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2BB5-14BE-4E98-A500-2D67FA9F6004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65A1-9C0C-4C6F-8E18-8DBCAECAB79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65A1-9C0C-4C6F-8E18-8DBCAECAB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2BB5-14BE-4E98-A500-2D67FA9F6004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2BB5-14BE-4E98-A500-2D67FA9F6004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65A1-9C0C-4C6F-8E18-8DBCAECAB79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2BB5-14BE-4E98-A500-2D67FA9F6004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65A1-9C0C-4C6F-8E18-8DBCAECAB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182BB5-14BE-4E98-A500-2D67FA9F6004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8665A1-9C0C-4C6F-8E18-8DBCAECAB7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2BB5-14BE-4E98-A500-2D67FA9F6004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665A1-9C0C-4C6F-8E18-8DBCAECAB7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182BB5-14BE-4E98-A500-2D67FA9F6004}" type="datetimeFigureOut">
              <a:rPr lang="en-US" smtClean="0"/>
              <a:t>5/18/2012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C8665A1-9C0C-4C6F-8E18-8DBCAECAB79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Gender and Women’s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Image, Source: b&amp;w film copy ne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" t="3891" r="3423" b="5138"/>
          <a:stretch>
            <a:fillRect/>
          </a:stretch>
        </p:blipFill>
        <p:spPr bwMode="auto">
          <a:xfrm>
            <a:off x="381000" y="1455984"/>
            <a:ext cx="5540375" cy="43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6019800" y="4114800"/>
            <a:ext cx="2895600" cy="365125"/>
          </a:xfrm>
        </p:spPr>
        <p:txBody>
          <a:bodyPr/>
          <a:lstStyle/>
          <a:p>
            <a:pPr algn="r">
              <a:defRPr/>
            </a:pPr>
            <a:r>
              <a:rPr lang="en-US" sz="1600" dirty="0" smtClean="0">
                <a:solidFill>
                  <a:prstClr val="white"/>
                </a:solidFill>
              </a:rPr>
              <a:t>Women's Suffrage Parade, New York City, ca. 1910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14400"/>
          </a:xfrm>
        </p:spPr>
        <p:txBody>
          <a:bodyPr/>
          <a:lstStyle/>
          <a:p>
            <a:pPr algn="ctr"/>
            <a:r>
              <a:rPr lang="en-US" dirty="0" smtClean="0">
                <a:latin typeface="Garamond" pitchFamily="18" charset="0"/>
              </a:rPr>
              <a:t>What is gender?</a:t>
            </a:r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1" y="5181600"/>
            <a:ext cx="3124200" cy="365125"/>
          </a:xfrm>
        </p:spPr>
        <p:txBody>
          <a:bodyPr/>
          <a:lstStyle/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Advertisement, 1923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123" name="Picture 4" descr="http://www.charleswelty.com/images/jordan_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394012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6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.C.C. &quot;We can take it!&quot; by Wilfred J. M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4876800" cy="512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791200" y="4648200"/>
            <a:ext cx="3048000" cy="384048"/>
          </a:xfrm>
        </p:spPr>
        <p:txBody>
          <a:bodyPr/>
          <a:lstStyle/>
          <a:p>
            <a:pPr>
              <a:defRPr/>
            </a:pPr>
            <a:r>
              <a:rPr lang="fr-FR" sz="1600" dirty="0" err="1" smtClean="0">
                <a:solidFill>
                  <a:prstClr val="white"/>
                </a:solidFill>
              </a:rPr>
              <a:t>Civilian</a:t>
            </a:r>
            <a:r>
              <a:rPr lang="fr-FR" sz="1600" dirty="0" smtClean="0">
                <a:solidFill>
                  <a:prstClr val="white"/>
                </a:solidFill>
              </a:rPr>
              <a:t> Conservation Corps promotion, ca. 1935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r"/>
            <a:r>
              <a:rPr lang="en-US" sz="4000" dirty="0" smtClean="0">
                <a:solidFill>
                  <a:schemeClr val="tx1"/>
                </a:solidFill>
                <a:latin typeface="Garamond" pitchFamily="18" charset="0"/>
              </a:rPr>
              <a:t>Gender is not another word for woman</a:t>
            </a:r>
            <a:endParaRPr lang="en-US" sz="4000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69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81000"/>
            <a:ext cx="47815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64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943" y="2362200"/>
            <a:ext cx="3962400" cy="1143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+mn-lt"/>
              </a:rPr>
              <a:t>Graduating High School Class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Black Hawk High, Black Hawk, Colo.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June 1899</a:t>
            </a:r>
            <a:endParaRPr lang="en-US" sz="18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1066801"/>
            <a:ext cx="4376057" cy="411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25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3048000"/>
            <a:ext cx="35814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Woman bicyclist, Denver, ca. 1900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30051"/>
            <a:ext cx="4419600" cy="56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591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5830</TotalTime>
  <Words>69</Words>
  <Application>Microsoft Office PowerPoint</Application>
  <PresentationFormat>On-screen Show (4:3)</PresentationFormat>
  <Paragraphs>12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Paper</vt:lpstr>
      <vt:lpstr>Gender and Women’s History</vt:lpstr>
      <vt:lpstr>What is gender?</vt:lpstr>
      <vt:lpstr>PowerPoint Presentation</vt:lpstr>
      <vt:lpstr>Gender is not another word for woman</vt:lpstr>
      <vt:lpstr>PowerPoint Presentation</vt:lpstr>
      <vt:lpstr>Graduating High School Class Black Hawk High, Black Hawk, Colo. June 1899</vt:lpstr>
      <vt:lpstr>Woman bicyclist, Denver, ca. 1900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Dunkard Sunday School Class, ca. 1900, Hygiene, Colo.</dc:title>
  <dc:creator>Marsha Weisiger</dc:creator>
  <cp:lastModifiedBy>Marsha Weisiger</cp:lastModifiedBy>
  <cp:revision>6</cp:revision>
  <dcterms:created xsi:type="dcterms:W3CDTF">2012-05-18T22:26:59Z</dcterms:created>
  <dcterms:modified xsi:type="dcterms:W3CDTF">2012-05-22T23:37:27Z</dcterms:modified>
</cp:coreProperties>
</file>